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9" r:id="rId12"/>
    <p:sldId id="272" r:id="rId13"/>
    <p:sldId id="271" r:id="rId14"/>
    <p:sldId id="270" r:id="rId15"/>
    <p:sldId id="269" r:id="rId16"/>
    <p:sldId id="26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0B25AB-90DA-4D6A-A763-B06A963DCB16}" type="datetimeFigureOut">
              <a:rPr lang="pt-BR" smtClean="0"/>
              <a:t>05/09/2014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EC4EB4-F13E-4DE9-BA89-469661ED12F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sus\Documents\congresso powerpoint\figuras norma\pé de apóst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23"/>
            <a:ext cx="9143999" cy="6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gionofmaryd7.com/vexil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"/>
            <a:ext cx="1115616" cy="28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2843565"/>
            <a:ext cx="1115615" cy="401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1192088" y="428974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CONGRESSO</a:t>
            </a:r>
            <a:br>
              <a:rPr lang="pt-BR" sz="5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pt-BR" sz="5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2014</a:t>
            </a:r>
            <a:endParaRPr lang="pt-BR" sz="5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115614" y="44623"/>
            <a:ext cx="7848874" cy="144016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Senatus Immaculata – BH</a:t>
            </a:r>
          </a:p>
          <a:p>
            <a:pPr algn="ctr"/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Old English Text MT" pitchFamily="66" charset="0"/>
                <a:ea typeface="Tahoma" pitchFamily="34" charset="0"/>
                <a:cs typeface="Tahoma" pitchFamily="34" charset="0"/>
              </a:rPr>
              <a:t>Legião de Maria</a:t>
            </a:r>
            <a:endParaRPr lang="pt-BR" sz="4400" b="1" dirty="0">
              <a:solidFill>
                <a:schemeClr val="tx2">
                  <a:lumMod val="50000"/>
                </a:schemeClr>
              </a:solidFill>
              <a:latin typeface="Old English Text MT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5259660" y="587727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de Julho</a:t>
            </a:r>
            <a:endParaRPr lang="pt-BR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6" descr="http://legionofmaryd7.com/vexil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726"/>
            <a:ext cx="1115616" cy="28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2474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 Madalenas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leprosos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esquecidos da fortuna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vítimas do álcool e do vício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classes perigosas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habitantes das favelas e das ruas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que se batem no campo de batalha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clandestinos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lugares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evitados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destroços humanos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79636" y="225455"/>
            <a:ext cx="266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Continuação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3496" y="980728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19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antros mais imundos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vastidões geladas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deserto ressecado pelo sol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sertões mais densos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brejos mais sombrios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ilha desconhecida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tribo ainda não descoberta 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absolutamente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desconhecido 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fim de saber se lá vive alguém</a:t>
            </a:r>
          </a:p>
          <a:p>
            <a:pPr marL="514350" lvl="0" indent="-514350">
              <a:buFont typeface="+mj-lt"/>
              <a:buAutoNum type="arabicPeriod" startAt="19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aos pontos mais elevados da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terra onde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mora o arco-íris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79636" y="225455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26876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Legião de Maria deve ter a obsessão desta última ordem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Senhor.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Quando tivermos levado até o fim a tarefa de contatar todas as pessoas do mundo,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teremos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cumprido ao menos o mandato do Senhor e isto é 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SzPct val="7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resultado pode ser a renovação do fogo de Pentecostes.</a:t>
            </a:r>
          </a:p>
        </p:txBody>
      </p:sp>
    </p:spTree>
    <p:extLst>
      <p:ext uri="{BB962C8B-B14F-4D97-AF65-F5344CB8AC3E}">
        <p14:creationId xmlns:p14="http://schemas.microsoft.com/office/powerpoint/2010/main" val="13958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" y="0"/>
            <a:ext cx="913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ocuments\congresso powerpoint\figuras norma\pescam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58772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dorable" panose="03000600000000020000" pitchFamily="66" charset="0"/>
              </a:rPr>
              <a:t>Maria Helena do Carmo</a:t>
            </a:r>
            <a:endParaRPr lang="pt-BR" sz="3200" dirty="0">
              <a:solidFill>
                <a:schemeClr val="bg1"/>
              </a:solidFill>
              <a:latin typeface="Adorable" panose="03000600000000020000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492896"/>
            <a:ext cx="5580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“IDE POR TODO MUNDO E PREGAI O EVANGELHO A TODA CRIATURA”  (Mc 16,15)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versblogcd.files.wordpress.com/2010/02/padrereginaldomanzotti-sinaisdosagrado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0"/>
            <a:ext cx="911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320" y="3861048"/>
            <a:ext cx="9145320" cy="29969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 Evangelizar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Senhor, eu quero te agradecer,</a:t>
            </a:r>
            <a:b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todos os dias a gente poder conversar.</a:t>
            </a:r>
            <a:b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Senhor, às vezes me ponho a chorar,</a:t>
            </a:r>
            <a:b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tu és a força que anima o meu caminhar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versblogcd.files.wordpress.com/2010/02/padrereginaldomanzotti-sinaisdosagrado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0"/>
            <a:ext cx="911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0" y="4577060"/>
            <a:ext cx="914456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 quero te dizer agora / Que eu já vou embora / Evangelizar (bis)</a:t>
            </a:r>
          </a:p>
          <a:p>
            <a:endParaRPr lang="pt-B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Senhor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eu vejo irmãos a sofrer,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sei pela fé que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pedes a todos amar.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versblogcd.files.wordpress.com/2010/02/padrereginaldomanzotti-sinaisdosagrado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0"/>
            <a:ext cx="911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1172" y="4654004"/>
            <a:ext cx="9145172" cy="2231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Senhor, o mundo precisa entender,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Que só com amor a justiça sobreviverá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 quero te dizer agora / Que eu já vou embora / Evangelizar (bis)</a:t>
            </a:r>
          </a:p>
        </p:txBody>
      </p:sp>
    </p:spTree>
    <p:extLst>
      <p:ext uri="{BB962C8B-B14F-4D97-AF65-F5344CB8AC3E}">
        <p14:creationId xmlns:p14="http://schemas.microsoft.com/office/powerpoint/2010/main" val="26653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versblogcd.files.wordpress.com/2010/02/padrereginaldomanzotti-sinaisdosagrado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0"/>
            <a:ext cx="911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838396"/>
            <a:ext cx="9165185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Senhor, às vezes me ponho a pensar,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peço o fim da violência e da fome do irmão.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Senhor, o mundo precisa te conhecer,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Mas eu te prometo que vou evangelizar.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 quero te dizer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agora / Que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 já vou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embora / Evangelizar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41484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“IDE POR TODO MUNDO E PREGAI O EVANGELHO A TODA </a:t>
            </a:r>
            <a:r>
              <a:rPr lang="pt-BR" sz="4000" b="1" dirty="0" smtClean="0"/>
              <a:t>CRIATURA”</a:t>
            </a:r>
          </a:p>
          <a:p>
            <a:pPr algn="r"/>
            <a:r>
              <a:rPr lang="pt-BR" sz="2400" b="1" dirty="0" smtClean="0"/>
              <a:t>(</a:t>
            </a:r>
            <a:r>
              <a:rPr lang="pt-BR" sz="2400" b="1" dirty="0"/>
              <a:t>Mc 16,15)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23528" y="2493471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Palavra de alguém em extrema agonia tem sentido de extrema seriedade.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Ordem final de Jesus aos apóstolos. 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Mc 16,12-20 – Aparição aos discípulos – Missão que receberam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Palavras são a chave do cristianismo. A fé deve lutar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atingir todas as pessoas, com ardor sem fim.</a:t>
            </a:r>
          </a:p>
        </p:txBody>
      </p:sp>
    </p:spTree>
    <p:extLst>
      <p:ext uri="{BB962C8B-B14F-4D97-AF65-F5344CB8AC3E}">
        <p14:creationId xmlns:p14="http://schemas.microsoft.com/office/powerpoint/2010/main" val="23255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3377" y="1844824"/>
            <a:ext cx="8123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Tanto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sofrimento de Jesus não pode desperdiçar-se.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Importa que o Precioso Sangue chegue a todas as pessoas, a favor das quais  foi derramado com tanta generosidade.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3377" y="476672"/>
            <a:ext cx="802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criatura  =  todas as pessoas</a:t>
            </a:r>
          </a:p>
        </p:txBody>
      </p:sp>
    </p:spTree>
    <p:extLst>
      <p:ext uri="{BB962C8B-B14F-4D97-AF65-F5344CB8AC3E}">
        <p14:creationId xmlns:p14="http://schemas.microsoft.com/office/powerpoint/2010/main" val="14217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4208" y="33265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Este encargo de recebido de Cristo nos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impele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energicamente para os homens do mundo inteiro onde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 se encontrem: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0494" y="2420888"/>
            <a:ext cx="81726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mais humildes e para os grandes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de perto e os de longe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gente vulgar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mais perversos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cabana mais distante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todas as criaturas aflitas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tipos diabólicos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farol mais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isolado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397</Words>
  <Application>Microsoft Office PowerPoint</Application>
  <PresentationFormat>Apresentação na tela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Viagem</vt:lpstr>
      <vt:lpstr>CONGRESSO 2014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2014</dc:title>
  <dc:creator>Conceição</dc:creator>
  <cp:lastModifiedBy>Conceição</cp:lastModifiedBy>
  <cp:revision>22</cp:revision>
  <dcterms:created xsi:type="dcterms:W3CDTF">2014-07-26T22:47:38Z</dcterms:created>
  <dcterms:modified xsi:type="dcterms:W3CDTF">2014-09-06T00:18:47Z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